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35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2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6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1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9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7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1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9D4A86-2C0B-1A7A-207E-9A038EA48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0" r="11120"/>
          <a:stretch/>
        </p:blipFill>
        <p:spPr>
          <a:xfrm>
            <a:off x="20" y="10"/>
            <a:ext cx="7320707" cy="68579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CD15BE-3364-6199-4BF9-7F8D900D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2184" y="2386295"/>
            <a:ext cx="3730839" cy="3569150"/>
          </a:xfrm>
        </p:spPr>
        <p:txBody>
          <a:bodyPr anchor="b">
            <a:normAutofit/>
          </a:bodyPr>
          <a:lstStyle/>
          <a:p>
            <a:r>
              <a:rPr lang="fr-FR" sz="4000" noProof="0" dirty="0"/>
              <a:t>Conception d’une Dynamo</a:t>
            </a:r>
            <a:br>
              <a:rPr lang="fr-FR" sz="4000" noProof="0" dirty="0"/>
            </a:br>
            <a:r>
              <a:rPr lang="fr-FR" sz="4000" noProof="0" dirty="0"/>
              <a:t>de Vélo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BD945-B6C1-0BEA-BED4-9B0F6A961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300" y="1208145"/>
            <a:ext cx="3137031" cy="2332723"/>
          </a:xfrm>
        </p:spPr>
        <p:txBody>
          <a:bodyPr anchor="t">
            <a:normAutofit/>
          </a:bodyPr>
          <a:lstStyle/>
          <a:p>
            <a:r>
              <a:rPr lang="fr-FR" sz="1800" noProof="0" dirty="0"/>
              <a:t>Transformation et</a:t>
            </a:r>
            <a:br>
              <a:rPr lang="fr-FR" sz="1800" noProof="0" dirty="0"/>
            </a:br>
            <a:r>
              <a:rPr lang="fr-FR" sz="1800" noProof="0" dirty="0"/>
              <a:t>Conversion d’Energie,</a:t>
            </a:r>
            <a:br>
              <a:rPr lang="fr-FR" sz="1800" noProof="0" dirty="0"/>
            </a:br>
            <a:r>
              <a:rPr lang="fr-FR" sz="1800" noProof="0" dirty="0"/>
              <a:t>Transition Écologique</a:t>
            </a:r>
          </a:p>
          <a:p>
            <a:r>
              <a:rPr lang="fr-FR" sz="1800" noProof="0" dirty="0"/>
              <a:t>analyse du dispositif et enjeux.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495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086FA-5083-8273-1927-0B6187655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L’éclairage en France (échantillon limité)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7AA979-CDA3-F56B-1871-21F339DDC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0100" y="1568196"/>
            <a:ext cx="3583689" cy="37401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0D642E-5882-A2A5-8B03-16250173186F}"/>
              </a:ext>
            </a:extLst>
          </p:cNvPr>
          <p:cNvSpPr txBox="1"/>
          <p:nvPr/>
        </p:nvSpPr>
        <p:spPr>
          <a:xfrm>
            <a:off x="972806" y="5292620"/>
            <a:ext cx="32382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Données – </a:t>
            </a:r>
            <a:r>
              <a:rPr lang="fr-FR" i="1" noProof="0" dirty="0"/>
              <a:t>Versailles Rive Droite</a:t>
            </a:r>
          </a:p>
          <a:p>
            <a:r>
              <a:rPr lang="fr-FR" sz="1200" noProof="0" dirty="0"/>
              <a:t>Février 2025 ~ 70 vélos présents</a:t>
            </a:r>
          </a:p>
        </p:txBody>
      </p:sp>
      <p:pic>
        <p:nvPicPr>
          <p:cNvPr id="12" name="Picture 11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F42D44E0-DDB3-F551-D034-D180986CB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082" y="1545569"/>
            <a:ext cx="3583688" cy="373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4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2DC9-0C5B-9AC3-D532-E79773CF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L’éclairage en France (échantillon limité)</a:t>
            </a:r>
            <a:endParaRPr lang="en-GB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0C39913-A9DB-AE45-E924-F33D6E8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0100" y="1568196"/>
            <a:ext cx="3583689" cy="374015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B2F675-C90B-7BDC-4FE4-E9D12ADD3C30}"/>
              </a:ext>
            </a:extLst>
          </p:cNvPr>
          <p:cNvSpPr txBox="1"/>
          <p:nvPr/>
        </p:nvSpPr>
        <p:spPr>
          <a:xfrm>
            <a:off x="972806" y="5292620"/>
            <a:ext cx="32382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noProof="0" dirty="0"/>
              <a:t>Données – </a:t>
            </a:r>
            <a:r>
              <a:rPr lang="fr-FR" i="1" noProof="0" dirty="0"/>
              <a:t>Versailles Chantiers</a:t>
            </a:r>
          </a:p>
          <a:p>
            <a:r>
              <a:rPr lang="fr-FR" sz="1200" noProof="0" dirty="0"/>
              <a:t>Février 2025 ~ 100 vélos présents</a:t>
            </a:r>
          </a:p>
        </p:txBody>
      </p:sp>
      <p:pic>
        <p:nvPicPr>
          <p:cNvPr id="6" name="Picture 5" descr="A circle with numbers and text&#10;&#10;AI-generated content may be incorrect.">
            <a:extLst>
              <a:ext uri="{FF2B5EF4-FFF2-40B4-BE49-F238E27FC236}">
                <a16:creationId xmlns:a16="http://schemas.microsoft.com/office/drawing/2014/main" id="{1ADBE533-CA94-7C09-51B1-59E75CD5C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082" y="1545569"/>
            <a:ext cx="3583688" cy="3732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2B1B2D-D210-2ACF-A4BB-8F296A338CA3}"/>
              </a:ext>
            </a:extLst>
          </p:cNvPr>
          <p:cNvSpPr txBox="1"/>
          <p:nvPr/>
        </p:nvSpPr>
        <p:spPr>
          <a:xfrm>
            <a:off x="7894236" y="1568194"/>
            <a:ext cx="32244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Gare plus </a:t>
            </a:r>
            <a:r>
              <a:rPr lang="en-GB" dirty="0" err="1"/>
              <a:t>fréquentée</a:t>
            </a:r>
            <a:r>
              <a:rPr lang="en-GB" dirty="0"/>
              <a:t> de nuit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Proportion plus </a:t>
            </a:r>
            <a:r>
              <a:rPr lang="en-GB" dirty="0" err="1"/>
              <a:t>importante</a:t>
            </a:r>
            <a:r>
              <a:rPr lang="en-GB" dirty="0"/>
              <a:t> de </a:t>
            </a:r>
            <a:r>
              <a:rPr lang="en-GB" dirty="0" err="1"/>
              <a:t>vélos</a:t>
            </a:r>
            <a:r>
              <a:rPr lang="en-GB" dirty="0"/>
              <a:t> </a:t>
            </a:r>
            <a:r>
              <a:rPr lang="en-GB" dirty="0" err="1"/>
              <a:t>électriques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(</a:t>
            </a:r>
            <a:r>
              <a:rPr lang="en-GB" dirty="0" err="1"/>
              <a:t>inclus</a:t>
            </a:r>
            <a:r>
              <a:rPr lang="en-GB" dirty="0"/>
              <a:t> dans pile)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Vélos</a:t>
            </a:r>
            <a:r>
              <a:rPr lang="en-GB" dirty="0"/>
              <a:t> </a:t>
            </a:r>
            <a:r>
              <a:rPr lang="en-GB" dirty="0" err="1"/>
              <a:t>mieux</a:t>
            </a:r>
            <a:r>
              <a:rPr lang="en-GB" dirty="0"/>
              <a:t> </a:t>
            </a:r>
            <a:r>
              <a:rPr lang="en-GB" dirty="0" err="1"/>
              <a:t>entretenus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plus </a:t>
            </a:r>
            <a:r>
              <a:rPr lang="en-GB" dirty="0" err="1"/>
              <a:t>récents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683366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79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Calisto MT</vt:lpstr>
      <vt:lpstr>Univers Condensed</vt:lpstr>
      <vt:lpstr>ChronicleVTI</vt:lpstr>
      <vt:lpstr>Conception d’une Dynamo de Vélo</vt:lpstr>
      <vt:lpstr>L’éclairage en France (échantillon limité)</vt:lpstr>
      <vt:lpstr>L’éclairage en France (échantillon limité)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Carsenat</dc:creator>
  <cp:lastModifiedBy>Gabriel Carsenat</cp:lastModifiedBy>
  <cp:revision>3</cp:revision>
  <dcterms:created xsi:type="dcterms:W3CDTF">2025-02-17T14:50:28Z</dcterms:created>
  <dcterms:modified xsi:type="dcterms:W3CDTF">2025-02-21T10:09:58Z</dcterms:modified>
</cp:coreProperties>
</file>

<file path=docProps/thumbnail.jpeg>
</file>